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1A87F-963C-47B5-99EE-3F617612F29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553D-3BDF-4BD1-A869-801693721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9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553D-3BDF-4BD1-A869-801693721C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4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Index j represents </a:t>
            </a:r>
            <a:r>
              <a:rPr lang="en-US" dirty="0" err="1" smtClean="0"/>
              <a:t>jth</a:t>
            </a:r>
            <a:r>
              <a:rPr lang="en-US" baseline="0" dirty="0" smtClean="0"/>
              <a:t> normal mode</a:t>
            </a:r>
          </a:p>
          <a:p>
            <a:r>
              <a:rPr lang="en-US" baseline="0" dirty="0" smtClean="0"/>
              <a:t>Index n represents no of mass in the loaded string</a:t>
            </a:r>
          </a:p>
          <a:p>
            <a:r>
              <a:rPr lang="en-US" baseline="0" dirty="0" smtClean="0"/>
              <a:t>Wo represents natural frequency</a:t>
            </a:r>
          </a:p>
          <a:p>
            <a:r>
              <a:rPr lang="en-US" baseline="0" dirty="0" smtClean="0"/>
              <a:t>Index r represents </a:t>
            </a:r>
            <a:r>
              <a:rPr lang="en-US" baseline="0" dirty="0" err="1" smtClean="0"/>
              <a:t>rth</a:t>
            </a:r>
            <a:r>
              <a:rPr lang="en-US" baseline="0" dirty="0" smtClean="0"/>
              <a:t> mass</a:t>
            </a:r>
          </a:p>
          <a:p>
            <a:r>
              <a:rPr lang="en-US" baseline="0" dirty="0" smtClean="0"/>
              <a:t>C is a 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553D-3BDF-4BD1-A869-801693721C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C282-4385-4774-BFB1-7EBBE3688D93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7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290-3899-4DB7-816A-5FF81010F824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51A-2668-4130-ABBB-7A29C76054CB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EE1C-5D33-404B-8753-4CB8A4BE73B4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1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E57-08E7-49CD-9819-AB260D69AE2B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8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71D-D7E1-414B-9B47-E699BF6437A8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8E3B-9568-4F84-A261-471695628303}" type="datetime1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7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A8EB-3F9B-47E0-80FA-8DF03455B9A4}" type="datetime1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4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DD3-7ED9-4543-B4F4-57F11D2A5744}" type="datetime1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6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63F-897B-4397-BD2F-D64A71A724FD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4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6D7-B07E-4D2E-9778-2E7589BD5D69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9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5C30-CA01-4871-9DB6-3122CDDB40A4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37C45-932F-4486-9FE1-98D0ED44E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Modes of Longitudinal Oscillations of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coupled Oscillations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13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longitudinal oscillations of n particles each of mass m space equally a distance a apart and coupled by means of n+1 springs.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the displacements of the particles from their equilibrium positions be denoted by x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(suppose x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x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&gt;…&gt;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276" y="3095724"/>
            <a:ext cx="8602051" cy="1807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56869" y="4261319"/>
            <a:ext cx="63106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69713" y="3303506"/>
            <a:ext cx="4121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8069" y="3338081"/>
            <a:ext cx="4121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11940" y="3375364"/>
            <a:ext cx="4121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70693" y="3338079"/>
            <a:ext cx="4121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12337" y="3338080"/>
            <a:ext cx="4121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0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of motion for each particle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equation of motion of the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particle is given by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800370"/>
              </p:ext>
            </p:extLst>
          </p:nvPr>
        </p:nvGraphicFramePr>
        <p:xfrm>
          <a:off x="2928938" y="1079500"/>
          <a:ext cx="4556125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2145960" imgH="1244520" progId="Equation.DSMT4">
                  <p:embed/>
                </p:oleObj>
              </mc:Choice>
              <mc:Fallback>
                <p:oleObj name="Equation" r:id="rId3" imgW="2145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8938" y="1079500"/>
                        <a:ext cx="4556125" cy="2643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578871"/>
              </p:ext>
            </p:extLst>
          </p:nvPr>
        </p:nvGraphicFramePr>
        <p:xfrm>
          <a:off x="3076575" y="4810125"/>
          <a:ext cx="447516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2108160" imgH="660240" progId="Equation.DSMT4">
                  <p:embed/>
                </p:oleObj>
              </mc:Choice>
              <mc:Fallback>
                <p:oleObj name="Equation" r:id="rId5" imgW="21081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6575" y="4810125"/>
                        <a:ext cx="4475163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717442" y="1079500"/>
            <a:ext cx="5602310" cy="2900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1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62191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that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equation is precisely the same as the equation motion of the particle r in the coupled oscillations of a loaded string 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replace T/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stiffness s. Therefore all results in the longitudinal case are immediately obtained from the transverse case by making the replacement T/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61567"/>
              </p:ext>
            </p:extLst>
          </p:nvPr>
        </p:nvGraphicFramePr>
        <p:xfrm>
          <a:off x="3258422" y="83969"/>
          <a:ext cx="380206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8422" y="83969"/>
                        <a:ext cx="3802062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4854" y="2093840"/>
            <a:ext cx="8222338" cy="256581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7" name="Down Arrow 6"/>
          <p:cNvSpPr/>
          <p:nvPr/>
        </p:nvSpPr>
        <p:spPr>
          <a:xfrm rot="5207657">
            <a:off x="5217992" y="3951028"/>
            <a:ext cx="217775" cy="8274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2428" y="373487"/>
            <a:ext cx="5427372" cy="580347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Angular frequency of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normal mode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the trigonometric identity :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angular frequency of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 mode is given as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373487"/>
            <a:ext cx="5181600" cy="580347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Amplitudes of particles in a given mode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239631"/>
              </p:ext>
            </p:extLst>
          </p:nvPr>
        </p:nvGraphicFramePr>
        <p:xfrm>
          <a:off x="1840585" y="1220496"/>
          <a:ext cx="3099908" cy="900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1485720" imgH="431640" progId="Equation.DSMT4">
                  <p:embed/>
                </p:oleObj>
              </mc:Choice>
              <mc:Fallback>
                <p:oleObj name="Equation" r:id="rId4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0585" y="1220496"/>
                        <a:ext cx="3099908" cy="900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162774"/>
              </p:ext>
            </p:extLst>
          </p:nvPr>
        </p:nvGraphicFramePr>
        <p:xfrm>
          <a:off x="2011363" y="3275013"/>
          <a:ext cx="28352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1358640" imgH="393480" progId="Equation.DSMT4">
                  <p:embed/>
                </p:oleObj>
              </mc:Choice>
              <mc:Fallback>
                <p:oleObj name="Equation" r:id="rId6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11363" y="3275013"/>
                        <a:ext cx="2835275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843154"/>
              </p:ext>
            </p:extLst>
          </p:nvPr>
        </p:nvGraphicFramePr>
        <p:xfrm>
          <a:off x="838200" y="5251451"/>
          <a:ext cx="44481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8" imgW="2133360" imgH="444240" progId="Equation.DSMT4">
                  <p:embed/>
                </p:oleObj>
              </mc:Choice>
              <mc:Fallback>
                <p:oleObj name="Equation" r:id="rId8" imgW="2133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200" y="5251451"/>
                        <a:ext cx="4448175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684534"/>
              </p:ext>
            </p:extLst>
          </p:nvPr>
        </p:nvGraphicFramePr>
        <p:xfrm>
          <a:off x="7429830" y="1670910"/>
          <a:ext cx="2508367" cy="10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10" imgW="977760" imgH="393480" progId="Equation.DSMT4">
                  <p:embed/>
                </p:oleObj>
              </mc:Choice>
              <mc:Fallback>
                <p:oleObj name="Equation" r:id="rId10" imgW="977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429830" y="1670910"/>
                        <a:ext cx="2508367" cy="100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92428" y="5117910"/>
            <a:ext cx="5057745" cy="1238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772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study of the longitudinal N coupled oscillation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(from RB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Runk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 L Stull, and O L Anderson, Am. J. Phys., 31,915 (1963))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208" y="2093268"/>
            <a:ext cx="9120194" cy="331304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71157" y="1738648"/>
            <a:ext cx="5239443" cy="48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7C45-932F-4486-9FE1-98D0ED44EE0A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7882" y="2936383"/>
            <a:ext cx="4945487" cy="32405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graph contains measurements made with a systems of 6 masses (and 7 springs) and 12 masses (and 13 springs).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quantitative  agreement between the frequencies measured and the frequencies calculated from the above equation is evident.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151" y="1662012"/>
            <a:ext cx="6161808" cy="42326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9151" y="207677"/>
            <a:ext cx="6800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values of mode frequency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plotted against mode number for a line of identical spring coupled masses,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0834"/>
              </p:ext>
            </p:extLst>
          </p:nvPr>
        </p:nvGraphicFramePr>
        <p:xfrm>
          <a:off x="8365197" y="5294387"/>
          <a:ext cx="1025770" cy="83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330120" imgH="393480" progId="Equation.DSMT4">
                  <p:embed/>
                </p:oleObj>
              </mc:Choice>
              <mc:Fallback>
                <p:oleObj name="Equation" r:id="rId4" imgW="330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65197" y="5294387"/>
                        <a:ext cx="1025770" cy="8311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13806"/>
              </p:ext>
            </p:extLst>
          </p:nvPr>
        </p:nvGraphicFramePr>
        <p:xfrm>
          <a:off x="838200" y="737573"/>
          <a:ext cx="4448175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6" imgW="2133360" imgH="965160" progId="Equation.DSMT4">
                  <p:embed/>
                </p:oleObj>
              </mc:Choice>
              <mc:Fallback>
                <p:oleObj name="Equation" r:id="rId6" imgW="21333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737573"/>
                        <a:ext cx="4448175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8139" y="275908"/>
            <a:ext cx="506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mode frequency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56436" y="154546"/>
            <a:ext cx="6511068" cy="62018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1469710" y="1884463"/>
            <a:ext cx="0" cy="330987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4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455</TotalTime>
  <Words>305</Words>
  <Application>Microsoft Office PowerPoint</Application>
  <PresentationFormat>Widescreen</PresentationFormat>
  <Paragraphs>57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MathType 6.0 Equation</vt:lpstr>
      <vt:lpstr>Normal Modes of Longitudinal Oscillations of N coupled Oscillations</vt:lpstr>
      <vt:lpstr>PowerPoint Presentation</vt:lpstr>
      <vt:lpstr>PowerPoint Presentation</vt:lpstr>
      <vt:lpstr>PowerPoint Presentation</vt:lpstr>
      <vt:lpstr>Quantitative study of the longitudinal N coupled oscillation (from RB Runk, J L Stull, and O L Anderson, Am. J. Phys., 31,915 (1963))</vt:lpstr>
      <vt:lpstr>PowerPoint Presentation</vt:lpstr>
    </vt:vector>
  </TitlesOfParts>
  <Company>Mahidol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Modes of Longitudinal Oscillations of N coupled Oscillations</dc:title>
  <dc:creator>rachapak.chi@gmail.com</dc:creator>
  <cp:lastModifiedBy>rachapak.chi@gmail.com</cp:lastModifiedBy>
  <cp:revision>19</cp:revision>
  <dcterms:created xsi:type="dcterms:W3CDTF">2017-09-13T02:19:06Z</dcterms:created>
  <dcterms:modified xsi:type="dcterms:W3CDTF">2018-09-17T22:11:46Z</dcterms:modified>
</cp:coreProperties>
</file>